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სულ შემოვიდა 5 განაცხადი, საიდანაც:</a:t>
          </a:r>
          <a:endParaRPr lang="en-US" sz="12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709D7D33-DF44-4AEA-87DA-E539F0E60D24}">
      <dgm:prSet phldrT="[ტექსტი]"/>
      <dgm:spPr/>
      <dgm:t>
        <a:bodyPr/>
        <a:lstStyle/>
        <a:p>
          <a:pPr algn="ctr"/>
          <a:r>
            <a:rPr lang="ka-GE" b="1" dirty="0" smtClean="0"/>
            <a:t>არ დაკმაყოფილდა </a:t>
          </a:r>
          <a:r>
            <a:rPr lang="ka-GE" b="1" dirty="0" smtClean="0"/>
            <a:t>- 1 განაცხადი;</a:t>
          </a:r>
          <a:endParaRPr lang="en-US" b="1" dirty="0"/>
        </a:p>
      </dgm:t>
    </dgm:pt>
    <dgm:pt modelId="{C99922EF-4B9E-4C81-83A0-865304C8DF69}" type="parTrans" cxnId="{A3C24D80-46FD-4CEC-B08B-370B093D08D9}">
      <dgm:prSet/>
      <dgm:spPr/>
      <dgm:t>
        <a:bodyPr/>
        <a:lstStyle/>
        <a:p>
          <a:endParaRPr lang="en-US"/>
        </a:p>
      </dgm:t>
    </dgm:pt>
    <dgm:pt modelId="{37F5F4C4-CF5E-433F-B5CF-6ED9FFDD2810}" type="sibTrans" cxnId="{A3C24D80-46FD-4CEC-B08B-370B093D08D9}">
      <dgm:prSet/>
      <dgm:spPr/>
      <dgm:t>
        <a:bodyPr/>
        <a:lstStyle/>
        <a:p>
          <a:endParaRPr lang="en-US"/>
        </a:p>
      </dgm:t>
    </dgm:pt>
    <dgm:pt modelId="{A3065037-308D-4300-A294-1D89394A4F70}">
      <dgm:prSet phldrT="[ტექსტი]"/>
      <dgm:spPr/>
      <dgm:t>
        <a:bodyPr/>
        <a:lstStyle/>
        <a:p>
          <a:pPr algn="ctr"/>
          <a:r>
            <a:rPr lang="ka-GE" b="1" dirty="0" smtClean="0"/>
            <a:t>დაკმაყოფილდა - </a:t>
          </a:r>
          <a:r>
            <a:rPr lang="ka-GE" b="1" dirty="0" smtClean="0"/>
            <a:t>3 განაცხადი</a:t>
          </a:r>
          <a:endParaRPr lang="en-US" b="1" dirty="0"/>
        </a:p>
      </dgm:t>
    </dgm:pt>
    <dgm:pt modelId="{3C50FE68-90C3-4883-BA91-46A1240F18EA}" type="parTrans" cxnId="{33ECF28C-8421-44DD-9C50-ADD1EA4CFB07}">
      <dgm:prSet/>
      <dgm:spPr/>
      <dgm:t>
        <a:bodyPr/>
        <a:lstStyle/>
        <a:p>
          <a:endParaRPr lang="en-US"/>
        </a:p>
      </dgm:t>
    </dgm:pt>
    <dgm:pt modelId="{C431198F-3BA5-40FC-B872-BCAC883672C9}" type="sibTrans" cxnId="{33ECF28C-8421-44DD-9C50-ADD1EA4CFB07}">
      <dgm:prSet/>
      <dgm:spPr/>
      <dgm:t>
        <a:bodyPr/>
        <a:lstStyle/>
        <a:p>
          <a:endParaRPr lang="en-US"/>
        </a:p>
      </dgm:t>
    </dgm:pt>
    <dgm:pt modelId="{48850DD6-37D6-47EC-815D-AD2A45F5BEBA}">
      <dgm:prSet phldrT="[ტექსტი]"/>
      <dgm:spPr/>
      <dgm:t>
        <a:bodyPr/>
        <a:lstStyle/>
        <a:p>
          <a:pPr algn="ctr"/>
          <a:r>
            <a:rPr lang="ka-GE" b="1" dirty="0" smtClean="0"/>
            <a:t>გადაცემულია განსჯადობით - 1 განაცხადი</a:t>
          </a:r>
          <a:endParaRPr lang="en-US" b="1" dirty="0"/>
        </a:p>
      </dgm:t>
    </dgm:pt>
    <dgm:pt modelId="{39456B4A-4CA4-4585-9EEC-CD3D6D6632D9}" type="parTrans" cxnId="{920FE7D0-6209-44E8-A017-7FA77C0C1183}">
      <dgm:prSet/>
      <dgm:spPr/>
      <dgm:t>
        <a:bodyPr/>
        <a:lstStyle/>
        <a:p>
          <a:endParaRPr lang="en-US"/>
        </a:p>
      </dgm:t>
    </dgm:pt>
    <dgm:pt modelId="{A352498C-650C-4980-8F00-2C01F427FC1A}" type="sibTrans" cxnId="{920FE7D0-6209-44E8-A017-7FA77C0C1183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5F5BDB66-B4B4-4D8E-8121-0310ABB897D4}" type="pres">
      <dgm:prSet presAssocID="{4B423817-15C2-4C73-BA2F-AA906ED6C8F5}" presName="arrowDiagram4" presStyleCnt="0"/>
      <dgm:spPr/>
    </dgm:pt>
    <dgm:pt modelId="{9C0D511D-8417-40D1-A6B7-11ECC80FA6DB}" type="pres">
      <dgm:prSet presAssocID="{139A5A7F-F5D1-4878-A131-823EA3B50CB1}" presName="bullet4a" presStyleLbl="node1" presStyleIdx="0" presStyleCnt="4"/>
      <dgm:spPr/>
    </dgm:pt>
    <dgm:pt modelId="{D6E037BF-646A-444B-BBDD-4381FD362606}" type="pres">
      <dgm:prSet presAssocID="{139A5A7F-F5D1-4878-A131-823EA3B50CB1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7E7D1-265F-4DDF-A117-E2ABACF1D5F2}" type="pres">
      <dgm:prSet presAssocID="{709D7D33-DF44-4AEA-87DA-E539F0E60D24}" presName="bullet4b" presStyleLbl="node1" presStyleIdx="1" presStyleCnt="4"/>
      <dgm:spPr/>
    </dgm:pt>
    <dgm:pt modelId="{EEC764A2-A5B5-4242-994A-6DD610F62653}" type="pres">
      <dgm:prSet presAssocID="{709D7D33-DF44-4AEA-87DA-E539F0E60D24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22C13-D442-4953-8D1A-59B101FFCE2B}" type="pres">
      <dgm:prSet presAssocID="{A3065037-308D-4300-A294-1D89394A4F70}" presName="bullet4c" presStyleLbl="node1" presStyleIdx="2" presStyleCnt="4"/>
      <dgm:spPr/>
    </dgm:pt>
    <dgm:pt modelId="{1BE01B8B-5EA5-455A-84D8-F79B66EA00DE}" type="pres">
      <dgm:prSet presAssocID="{A3065037-308D-4300-A294-1D89394A4F70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06EC7-D571-4220-A94D-E886A25545D0}" type="pres">
      <dgm:prSet presAssocID="{48850DD6-37D6-47EC-815D-AD2A45F5BEBA}" presName="bullet4d" presStyleLbl="node1" presStyleIdx="3" presStyleCnt="4"/>
      <dgm:spPr/>
    </dgm:pt>
    <dgm:pt modelId="{CC0992F2-049B-44B3-B53A-6D0225A62D40}" type="pres">
      <dgm:prSet presAssocID="{48850DD6-37D6-47EC-815D-AD2A45F5BEBA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72C8E261-8F0B-4DC6-BE9D-ACE9D2C83E06}" type="presOf" srcId="{A3065037-308D-4300-A294-1D89394A4F70}" destId="{1BE01B8B-5EA5-455A-84D8-F79B66EA00DE}" srcOrd="0" destOrd="0" presId="urn:microsoft.com/office/officeart/2005/8/layout/arrow2"/>
    <dgm:cxn modelId="{0F851EE0-4351-4553-97C6-5F884DCF5280}" type="presOf" srcId="{709D7D33-DF44-4AEA-87DA-E539F0E60D24}" destId="{EEC764A2-A5B5-4242-994A-6DD610F62653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33ECF28C-8421-44DD-9C50-ADD1EA4CFB07}" srcId="{4B423817-15C2-4C73-BA2F-AA906ED6C8F5}" destId="{A3065037-308D-4300-A294-1D89394A4F70}" srcOrd="2" destOrd="0" parTransId="{3C50FE68-90C3-4883-BA91-46A1240F18EA}" sibTransId="{C431198F-3BA5-40FC-B872-BCAC883672C9}"/>
    <dgm:cxn modelId="{A3C24D80-46FD-4CEC-B08B-370B093D08D9}" srcId="{4B423817-15C2-4C73-BA2F-AA906ED6C8F5}" destId="{709D7D33-DF44-4AEA-87DA-E539F0E60D24}" srcOrd="1" destOrd="0" parTransId="{C99922EF-4B9E-4C81-83A0-865304C8DF69}" sibTransId="{37F5F4C4-CF5E-433F-B5CF-6ED9FFDD2810}"/>
    <dgm:cxn modelId="{6D41CE24-1A54-4455-B7C8-6E3308E5B332}" type="presOf" srcId="{139A5A7F-F5D1-4878-A131-823EA3B50CB1}" destId="{D6E037BF-646A-444B-BBDD-4381FD362606}" srcOrd="0" destOrd="0" presId="urn:microsoft.com/office/officeart/2005/8/layout/arrow2"/>
    <dgm:cxn modelId="{2FEBDD92-BEF5-4C90-AC50-1FD477BC1BA3}" type="presOf" srcId="{48850DD6-37D6-47EC-815D-AD2A45F5BEBA}" destId="{CC0992F2-049B-44B3-B53A-6D0225A62D40}" srcOrd="0" destOrd="0" presId="urn:microsoft.com/office/officeart/2005/8/layout/arrow2"/>
    <dgm:cxn modelId="{920FE7D0-6209-44E8-A017-7FA77C0C1183}" srcId="{4B423817-15C2-4C73-BA2F-AA906ED6C8F5}" destId="{48850DD6-37D6-47EC-815D-AD2A45F5BEBA}" srcOrd="3" destOrd="0" parTransId="{39456B4A-4CA4-4585-9EEC-CD3D6D6632D9}" sibTransId="{A352498C-650C-4980-8F00-2C01F427FC1A}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82E3DA4B-F638-448F-A6EF-4783D183EBC1}" type="presParOf" srcId="{40CA8F99-B847-4A32-A8C6-D4237CDA259C}" destId="{5F5BDB66-B4B4-4D8E-8121-0310ABB897D4}" srcOrd="1" destOrd="0" presId="urn:microsoft.com/office/officeart/2005/8/layout/arrow2"/>
    <dgm:cxn modelId="{8DBA007F-BBCE-41DF-8522-29ABA15CC101}" type="presParOf" srcId="{5F5BDB66-B4B4-4D8E-8121-0310ABB897D4}" destId="{9C0D511D-8417-40D1-A6B7-11ECC80FA6DB}" srcOrd="0" destOrd="0" presId="urn:microsoft.com/office/officeart/2005/8/layout/arrow2"/>
    <dgm:cxn modelId="{0F5FD8E5-72D8-4A9E-8FF6-06E065F8F7FE}" type="presParOf" srcId="{5F5BDB66-B4B4-4D8E-8121-0310ABB897D4}" destId="{D6E037BF-646A-444B-BBDD-4381FD362606}" srcOrd="1" destOrd="0" presId="urn:microsoft.com/office/officeart/2005/8/layout/arrow2"/>
    <dgm:cxn modelId="{A6BD217F-BA01-4725-8A7B-6145A559F944}" type="presParOf" srcId="{5F5BDB66-B4B4-4D8E-8121-0310ABB897D4}" destId="{4227E7D1-265F-4DDF-A117-E2ABACF1D5F2}" srcOrd="2" destOrd="0" presId="urn:microsoft.com/office/officeart/2005/8/layout/arrow2"/>
    <dgm:cxn modelId="{93854985-EE5C-4C84-8881-7AA7E4B34AD8}" type="presParOf" srcId="{5F5BDB66-B4B4-4D8E-8121-0310ABB897D4}" destId="{EEC764A2-A5B5-4242-994A-6DD610F62653}" srcOrd="3" destOrd="0" presId="urn:microsoft.com/office/officeart/2005/8/layout/arrow2"/>
    <dgm:cxn modelId="{EE85D234-A7E2-438E-BB6B-E29495C9A174}" type="presParOf" srcId="{5F5BDB66-B4B4-4D8E-8121-0310ABB897D4}" destId="{A8E22C13-D442-4953-8D1A-59B101FFCE2B}" srcOrd="4" destOrd="0" presId="urn:microsoft.com/office/officeart/2005/8/layout/arrow2"/>
    <dgm:cxn modelId="{6DAF5D64-967F-4E03-AB45-4F1185087E4B}" type="presParOf" srcId="{5F5BDB66-B4B4-4D8E-8121-0310ABB897D4}" destId="{1BE01B8B-5EA5-455A-84D8-F79B66EA00DE}" srcOrd="5" destOrd="0" presId="urn:microsoft.com/office/officeart/2005/8/layout/arrow2"/>
    <dgm:cxn modelId="{2D1CF4ED-9992-41F7-BB12-9AA97291CC8C}" type="presParOf" srcId="{5F5BDB66-B4B4-4D8E-8121-0310ABB897D4}" destId="{57906EC7-D571-4220-A94D-E886A25545D0}" srcOrd="6" destOrd="0" presId="urn:microsoft.com/office/officeart/2005/8/layout/arrow2"/>
    <dgm:cxn modelId="{55427238-7E1A-4CEF-8FD1-522B4627D488}" type="presParOf" srcId="{5F5BDB66-B4B4-4D8E-8121-0310ABB897D4}" destId="{CC0992F2-049B-44B3-B53A-6D0225A62D4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D511D-8417-40D1-A6B7-11ECC80FA6DB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037BF-646A-444B-BBDD-4381FD362606}">
      <dsp:nvSpPr>
        <dsp:cNvPr id="0" name=""/>
        <dsp:cNvSpPr/>
      </dsp:nvSpPr>
      <dsp:spPr>
        <a:xfrm>
          <a:off x="670560" y="3030220"/>
          <a:ext cx="1042416" cy="90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სულ შემოვიდა 5 განაცხადი, საიდანაც:</a:t>
          </a:r>
          <a:endParaRPr lang="en-US" sz="1200" b="1" kern="1200" dirty="0"/>
        </a:p>
      </dsp:txBody>
      <dsp:txXfrm>
        <a:off x="670560" y="3030220"/>
        <a:ext cx="1042416" cy="906779"/>
      </dsp:txXfrm>
    </dsp:sp>
    <dsp:sp modelId="{4227E7D1-265F-4DDF-A117-E2ABACF1D5F2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764A2-A5B5-4242-994A-6DD610F62653}">
      <dsp:nvSpPr>
        <dsp:cNvPr id="0" name=""/>
        <dsp:cNvSpPr/>
      </dsp:nvSpPr>
      <dsp:spPr>
        <a:xfrm>
          <a:off x="1712976" y="2195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/>
            <a:t>არ დაკმაყოფილდა </a:t>
          </a:r>
          <a:r>
            <a:rPr lang="ka-GE" sz="1100" b="1" kern="1200" dirty="0" smtClean="0"/>
            <a:t>- 1 განაცხადი;</a:t>
          </a:r>
          <a:endParaRPr lang="en-US" sz="1100" b="1" kern="1200" dirty="0"/>
        </a:p>
      </dsp:txBody>
      <dsp:txXfrm>
        <a:off x="1712976" y="2195829"/>
        <a:ext cx="1280160" cy="1741170"/>
      </dsp:txXfrm>
    </dsp:sp>
    <dsp:sp modelId="{A8E22C13-D442-4953-8D1A-59B101FFCE2B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01B8B-5EA5-455A-84D8-F79B66EA00DE}">
      <dsp:nvSpPr>
        <dsp:cNvPr id="0" name=""/>
        <dsp:cNvSpPr/>
      </dsp:nvSpPr>
      <dsp:spPr>
        <a:xfrm>
          <a:off x="3017520" y="1582419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/>
            <a:t>დაკმაყოფილდა - </a:t>
          </a:r>
          <a:r>
            <a:rPr lang="ka-GE" sz="1100" b="1" kern="1200" dirty="0" smtClean="0"/>
            <a:t>3 განაცხადი</a:t>
          </a:r>
          <a:endParaRPr lang="en-US" sz="1100" b="1" kern="1200" dirty="0"/>
        </a:p>
      </dsp:txBody>
      <dsp:txXfrm>
        <a:off x="3017520" y="1582419"/>
        <a:ext cx="1280160" cy="2354580"/>
      </dsp:txXfrm>
    </dsp:sp>
    <dsp:sp modelId="{57906EC7-D571-4220-A94D-E886A25545D0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992F2-049B-44B3-B53A-6D0225A62D40}">
      <dsp:nvSpPr>
        <dsp:cNvPr id="0" name=""/>
        <dsp:cNvSpPr/>
      </dsp:nvSpPr>
      <dsp:spPr>
        <a:xfrm>
          <a:off x="4450080" y="1205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/>
            <a:t>გადაცემულია განსჯადობით - 1 განაცხადი</a:t>
          </a:r>
          <a:endParaRPr lang="en-US" sz="1100" b="1" kern="1200" dirty="0"/>
        </a:p>
      </dsp:txBody>
      <dsp:txXfrm>
        <a:off x="4450080" y="1205229"/>
        <a:ext cx="1280160" cy="273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მეორე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კვარტლის 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წლის პირველი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აპრილიდან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ივნისის ჩათვლით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69</Words>
  <Application>Microsoft Office PowerPoint</Application>
  <PresentationFormat>ეკრანი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</vt:i4>
      </vt:variant>
    </vt:vector>
  </HeadingPairs>
  <TitlesOfParts>
    <vt:vector size="2" baseType="lpstr">
      <vt:lpstr>აივანი</vt:lpstr>
      <vt:lpstr>         2021 წლის მეორე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Court Employe</cp:lastModifiedBy>
  <cp:revision>4</cp:revision>
  <dcterms:created xsi:type="dcterms:W3CDTF">2006-08-16T00:00:00Z</dcterms:created>
  <dcterms:modified xsi:type="dcterms:W3CDTF">2021-07-28T09:43:59Z</dcterms:modified>
</cp:coreProperties>
</file>